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768" y="3878236"/>
            <a:ext cx="12192000" cy="296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/>
            </a:br>
            <a:r>
              <a:rPr lang="nl-BE" sz="4800" b="1">
                <a:solidFill>
                  <a:schemeClr val="accent1"/>
                </a:solidFill>
              </a:rPr>
              <a:t>SPOT TARGETS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11217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SPOT TARGETS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478</cp:revision>
  <dcterms:created xsi:type="dcterms:W3CDTF">2016-04-14T07:37:30Z</dcterms:created>
  <dcterms:modified xsi:type="dcterms:W3CDTF">2017-04-23T15:04:01Z</dcterms:modified>
</cp:coreProperties>
</file>